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amilya-abdul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571480"/>
            <a:ext cx="7406640" cy="20717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ПРАВИЛА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БЕЗОПАСНОЙ ЕЗДЫ НА ВЕЛОСИПЕДЕ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s://sdp3.ru/wp-content/uploads/opasno-velosipe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214554"/>
            <a:ext cx="4181475" cy="440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Езда в дождь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Влага ухудшает техническое состояние </a:t>
            </a:r>
            <a:r>
              <a:rPr lang="ru-RU" dirty="0" err="1" smtClean="0"/>
              <a:t>велотранспорта</a:t>
            </a:r>
            <a:r>
              <a:rPr lang="ru-RU" dirty="0" smtClean="0"/>
              <a:t> и снижает срок службы деталей, потому поездок в дождь лучше избегать. Нюансы движения:</a:t>
            </a:r>
          </a:p>
          <a:p>
            <a:r>
              <a:rPr lang="ru-RU" dirty="0" smtClean="0"/>
              <a:t>— плохое сцепление с дорогой;</a:t>
            </a:r>
          </a:p>
          <a:p>
            <a:r>
              <a:rPr lang="ru-RU" dirty="0" smtClean="0"/>
              <a:t>— тормоза работают значительно хуже, что делает тормозной путь длиннее;</a:t>
            </a:r>
          </a:p>
          <a:p>
            <a:r>
              <a:rPr lang="ru-RU" dirty="0" smtClean="0"/>
              <a:t> — ухудшается видимость;</a:t>
            </a:r>
          </a:p>
          <a:p>
            <a:r>
              <a:rPr lang="ru-RU" dirty="0" smtClean="0"/>
              <a:t>— поворот осуществляется только на минимальной скорости.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Движение на велосипеде в темное время суток и при пониженной видимости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00240"/>
            <a:ext cx="7498080" cy="4248160"/>
          </a:xfrm>
        </p:spPr>
        <p:txBody>
          <a:bodyPr>
            <a:normAutofit/>
          </a:bodyPr>
          <a:lstStyle/>
          <a:p>
            <a:r>
              <a:rPr lang="ru-RU" dirty="0" smtClean="0"/>
              <a:t>— </a:t>
            </a:r>
            <a:r>
              <a:rPr lang="ru-RU" dirty="0" smtClean="0"/>
              <a:t>Обязательно зажженная фара спереди, фонарь сзади;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световозвращатели</a:t>
            </a:r>
            <a:r>
              <a:rPr lang="ru-RU" dirty="0" smtClean="0"/>
              <a:t> — чистые и правильно закрепленные;</a:t>
            </a:r>
          </a:p>
          <a:p>
            <a:r>
              <a:rPr lang="ru-RU" dirty="0" smtClean="0"/>
              <a:t>— светлая одежда, оснащенная светоотражателями – жизненно важно быть ребенку видимым для других участников 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Нюансы экипировки юного велосипедиста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— </a:t>
            </a:r>
            <a:r>
              <a:rPr lang="ru-RU" dirty="0" smtClean="0"/>
              <a:t>Выбор одежды по принципу безопасности при движении (чтоб не зацепилась за руль, цепь и пр.), лучше использовать спортивную или специальную одежду; </a:t>
            </a:r>
          </a:p>
          <a:p>
            <a:r>
              <a:rPr lang="ru-RU" dirty="0" smtClean="0"/>
              <a:t>— обязательны светоотражающие полоски;</a:t>
            </a:r>
          </a:p>
          <a:p>
            <a:r>
              <a:rPr lang="ru-RU" dirty="0" smtClean="0"/>
              <a:t>— минимальная необходимая защита – надежный шлем, который следует заменять после серьезных падений (даже при внешней целостности, ведь может быть нарушена внутренняя конструкция);</a:t>
            </a:r>
          </a:p>
          <a:p>
            <a:r>
              <a:rPr lang="ru-RU" dirty="0" smtClean="0"/>
              <a:t>— защитные очки.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sdp3.ru/wp-content/uploads/velosipednyj-shlem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57166"/>
            <a:ext cx="557216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Перед выездом на велосипеде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42984"/>
            <a:ext cx="7498080" cy="510541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Проверка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готовности транспортного средства к движению – часть правил безопасного движения ребенка на велосипеде. Перед выездом нужно осмотреть техническое состояние велосипеда на предмет следов от повышенных нагрузок: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трещин;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деформаций;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вмятин; — потертостей;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отслоений краски.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Стоит обязательно проверить: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исправность руля и фары;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работу звукового сигнала и тормоза;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наличие и чистоту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световозвращателей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давление в шинах;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центровку колес;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натяжение спиц и цепи;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наличие и регулировку зеркала заднего вида;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соответствие высоты сидения росту велосипедиста – при нижнем положении педалей нога должна быть слегка согнута.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Все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 простые правила жизненно необходимы и должны быть доведены до автоматизма. Важно помнить, что истинно насладиться ездой поможет только безопасность.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Просмотрите презентацию;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Изучите материал.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на закрепление: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листочке, по памяти, запишите правила езды на велосипеде и фото записи пришлите по адресу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Ramilya-abdul@mail.ru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Помни!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Велосипед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друг, хорошо знакомый с детства. Что может быть проще? Умеешь ездить — садись и езжай! Так и есть, только следует помнить, что велосипед – это, прежде всего, транспортное средство, при использовании которого обязательно соблюдать правила эксплуатации и поведения на дороге. Халатность и попустительство может привести к травмам, или, даже, печальному исходу.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Знания о безопасной езде на велосипеде ребенка в 2-14 лет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 </a:t>
            </a:r>
            <a:r>
              <a:rPr lang="ru-RU" b="1" dirty="0" smtClean="0">
                <a:solidFill>
                  <a:srgbClr val="7030A0"/>
                </a:solidFill>
              </a:rPr>
              <a:t>самых ранних лет ребенок  должен иметь первые познания правил дорожного движения.</a:t>
            </a:r>
          </a:p>
          <a:p>
            <a:pPr>
              <a:buNone/>
            </a:pPr>
            <a:r>
              <a:rPr lang="ru-RU" dirty="0" smtClean="0"/>
              <a:t>Они должны состоять из нехитрых постулатов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— </a:t>
            </a:r>
            <a:r>
              <a:rPr lang="ru-RU" dirty="0" smtClean="0"/>
              <a:t>объезжать движущиеся объекты (людей, животных, других участников движения);</a:t>
            </a:r>
          </a:p>
          <a:p>
            <a:r>
              <a:rPr lang="ru-RU" dirty="0" smtClean="0"/>
              <a:t> — замедлять движение на поворотах и при маневрах, когда совершается объезд недвижимых преград на пути (деревья, лавочки и пр.);</a:t>
            </a:r>
          </a:p>
          <a:p>
            <a:r>
              <a:rPr lang="ru-RU" dirty="0" smtClean="0"/>
              <a:t>— избегать выезда на проезжую часть;                  </a:t>
            </a:r>
          </a:p>
          <a:p>
            <a:r>
              <a:rPr lang="ru-RU" dirty="0" smtClean="0"/>
              <a:t> — объезжать ямы, лужи, канализационные люки;</a:t>
            </a:r>
          </a:p>
          <a:p>
            <a:r>
              <a:rPr lang="ru-RU" dirty="0" smtClean="0"/>
              <a:t> — переходить дорогу только в сопровождении </a:t>
            </a:r>
            <a:r>
              <a:rPr lang="ru-RU" dirty="0" smtClean="0"/>
              <a:t>взрослых.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sdp3.ru/wp-content/uploads/velosiped-i-dvor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2553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Знания о безопасной езде ребенка на велосипеде с 14 лет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2447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этого возраста ребенок имеет право быть участником дорожного движения. Соблюдение ПДД жизненно необходимо: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— велосипедист должен соблюдать установленные правила и следовать указаниям дорожных знаков;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— помнить о дистанции относительно движущихся впереди объектов;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— если на дороге выделена зона движения велосипедистов (велодорожка), велосипедист должен ехать по ней;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— групповая езда осуществляется цепочкой, друг за другом;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— ребенок должен быть внимательным к стоящему транспорту (внезапное открытие дверей, резкий старт);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— в зоне передвижения людей спешиваются и везут велосипед рядом.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Язык велосипедиста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Чтобы другие участники движения были информированы о передвижении велосипедиста, ребенку стоит запомнить специальные сигналы:</a:t>
            </a:r>
          </a:p>
          <a:p>
            <a:r>
              <a:rPr lang="ru-RU" dirty="0" smtClean="0"/>
              <a:t>— вытянутая левая рука — поворот налево; </a:t>
            </a:r>
          </a:p>
          <a:p>
            <a:r>
              <a:rPr lang="ru-RU" dirty="0" smtClean="0"/>
              <a:t> — левая рука, изогнутая в локтевом суставе и направленная вверх — поворот направо;</a:t>
            </a:r>
          </a:p>
          <a:p>
            <a:r>
              <a:rPr lang="ru-RU" dirty="0" smtClean="0"/>
              <a:t>— опущенная левая рука – остановка.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sdp3.ru/wp-content/uploads/velosiped-povorot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571480"/>
            <a:ext cx="714380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827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Важные предосторожности для безопасного передвижения детей на велосипеде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357430"/>
            <a:ext cx="7498080" cy="389097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— Во время движения нельзя слушать плеер и, тем более, разговаривать по телефону; — внимательно следить за происходящим вокруг: движение транспорта, пешеходов, возможные помехи и препятствия;</a:t>
            </a:r>
          </a:p>
          <a:p>
            <a:r>
              <a:rPr lang="ru-RU" dirty="0" smtClean="0"/>
              <a:t> — всегда учитывать: скорость, опыт вождения, качество дорожного покрытия;</a:t>
            </a:r>
          </a:p>
          <a:p>
            <a:r>
              <a:rPr lang="ru-RU" dirty="0" smtClean="0"/>
              <a:t>— уметь и быть готовым резко тормозить.</a:t>
            </a:r>
          </a:p>
          <a:p>
            <a:r>
              <a:rPr lang="ru-RU" dirty="0" smtClean="0"/>
              <a:t>Особенно это актуально, когда ребенок или подросток не обладает достаточным мастерством езды на детском велосипеде.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506</Words>
  <PresentationFormat>Экран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Тема: ПРАВИЛА БЕЗОПАСНОЙ ЕЗДЫ НА ВЕЛОСИПЕДЕ  </vt:lpstr>
      <vt:lpstr>Задание:</vt:lpstr>
      <vt:lpstr>Помни!</vt:lpstr>
      <vt:lpstr>Знания о безопасной езде на велосипеде ребенка в 2-14 лет </vt:lpstr>
      <vt:lpstr>Слайд 5</vt:lpstr>
      <vt:lpstr>Знания о безопасной езде ребенка на велосипеде с 14 лет </vt:lpstr>
      <vt:lpstr>Язык велосипедиста</vt:lpstr>
      <vt:lpstr>Слайд 8</vt:lpstr>
      <vt:lpstr>Важные предосторожности для безопасного передвижения детей на велосипеде </vt:lpstr>
      <vt:lpstr>Езда в дождь</vt:lpstr>
      <vt:lpstr>Движение на велосипеде в темное время суток и при пониженной видимости </vt:lpstr>
      <vt:lpstr>Нюансы экипировки юного велосипедиста </vt:lpstr>
      <vt:lpstr>Слайд 13</vt:lpstr>
      <vt:lpstr>Перед выездом на велосипеде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ПРАВИЛА БЕЗОПАСНОЙ ЕЗДЫ НА ВЕЛОСИПЕДЕ  </dc:title>
  <dc:creator>1</dc:creator>
  <cp:lastModifiedBy>1</cp:lastModifiedBy>
  <cp:revision>1</cp:revision>
  <dcterms:created xsi:type="dcterms:W3CDTF">2020-05-19T20:00:32Z</dcterms:created>
  <dcterms:modified xsi:type="dcterms:W3CDTF">2020-05-19T20:20:43Z</dcterms:modified>
</cp:coreProperties>
</file>